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9" autoAdjust="0"/>
    <p:restoredTop sz="94660"/>
  </p:normalViewPr>
  <p:slideViewPr>
    <p:cSldViewPr>
      <p:cViewPr varScale="1">
        <p:scale>
          <a:sx n="106" d="100"/>
          <a:sy n="10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5A62A3D-67E3-4347-8BD9-74625ACA6A82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172AF76-D760-4B24-9A52-2B55DE5CB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 4 : Computer Literacy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Laquan</a:t>
            </a:r>
            <a:r>
              <a:rPr lang="en-US" dirty="0" smtClean="0"/>
              <a:t> Hale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Recycle Bin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Stores files that are ready for deletion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Once a file is deleted from here it can </a:t>
            </a:r>
            <a:r>
              <a:rPr lang="en-US" b="1" i="1" u="sng" dirty="0" smtClean="0"/>
              <a:t>not</a:t>
            </a:r>
            <a:r>
              <a:rPr lang="en-US" dirty="0" smtClean="0"/>
              <a:t> be restored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Temporary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free memory for other programs</a:t>
            </a:r>
          </a:p>
          <a:p>
            <a:r>
              <a:rPr lang="en-US" dirty="0" smtClean="0"/>
              <a:t>Used to act as a safety net to prevent data loss</a:t>
            </a:r>
          </a:p>
          <a:p>
            <a:r>
              <a:rPr lang="en-US" dirty="0" smtClean="0"/>
              <a:t>Used by apps and programs to work faster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Maintenance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maintain optimal performance, you have to keep up with your hardware.</a:t>
            </a:r>
          </a:p>
          <a:p>
            <a:r>
              <a:rPr lang="en-US" dirty="0" smtClean="0"/>
              <a:t>Even if you do not download anything, you might still experience problems.</a:t>
            </a:r>
          </a:p>
          <a:p>
            <a:r>
              <a:rPr lang="en-US" dirty="0" smtClean="0"/>
              <a:t>A good thing to check for is tangled or damaged cables.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Hardware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 you should clean a computer every 3 to 6 months.</a:t>
            </a:r>
          </a:p>
          <a:p>
            <a:r>
              <a:rPr lang="en-US" dirty="0" smtClean="0"/>
              <a:t>It is important that you check for dust, dirt, hair and food particles.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Upgrades And Consumables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hardware device starts experiencing problems you might have to update the device driver.</a:t>
            </a:r>
          </a:p>
          <a:p>
            <a:r>
              <a:rPr lang="en-US" dirty="0" smtClean="0"/>
              <a:t>It is also smart to check the memory.</a:t>
            </a:r>
          </a:p>
          <a:p>
            <a:r>
              <a:rPr lang="en-US" dirty="0" smtClean="0"/>
              <a:t>If all else fails replacing the device is always a solution.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Preventative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computers slow down as you add/delete files and do other normal activities.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Specialized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Replacing processors </a:t>
            </a:r>
          </a:p>
          <a:p>
            <a:r>
              <a:rPr lang="en-US" dirty="0" smtClean="0"/>
              <a:t>Replacing or adding a hard disk</a:t>
            </a:r>
          </a:p>
          <a:p>
            <a:r>
              <a:rPr lang="en-US" dirty="0" smtClean="0"/>
              <a:t>Replacing electrical components</a:t>
            </a:r>
          </a:p>
          <a:p>
            <a:r>
              <a:rPr lang="en-US" dirty="0" smtClean="0"/>
              <a:t>Replacing or adding additional RAM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Cookies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 small text file that a website uses to recognize a certain computer</a:t>
            </a:r>
          </a:p>
          <a:p>
            <a:r>
              <a:rPr lang="en-US" dirty="0" smtClean="0"/>
              <a:t>Are not a threat to your computer</a:t>
            </a:r>
          </a:p>
          <a:p>
            <a:r>
              <a:rPr lang="en-US" dirty="0" smtClean="0"/>
              <a:t>Mostly used to gather information about your surfing habits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Computer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to measure a computers power</a:t>
            </a:r>
          </a:p>
          <a:p>
            <a:r>
              <a:rPr lang="en-US" dirty="0" smtClean="0"/>
              <a:t>Adding </a:t>
            </a:r>
            <a:r>
              <a:rPr lang="en-US" sz="3600" dirty="0" smtClean="0"/>
              <a:t>RAM </a:t>
            </a:r>
            <a:r>
              <a:rPr lang="en-US" sz="2400" dirty="0" smtClean="0"/>
              <a:t>generally speeds up a computers performance</a:t>
            </a:r>
          </a:p>
          <a:p>
            <a:r>
              <a:rPr lang="en-US" sz="2400" dirty="0" smtClean="0"/>
              <a:t>RAM is a type of temporary memory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Disk Defragmentation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run the Disk Defrag as a regular maintenance job.</a:t>
            </a:r>
          </a:p>
          <a:p>
            <a:r>
              <a:rPr lang="en-US" dirty="0" smtClean="0"/>
              <a:t>Puts the subdivided clusters of a file back together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</TotalTime>
  <Words>284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Lesson 4 : Computer Literacy Basics</vt:lpstr>
      <vt:lpstr>Maintenance Issues</vt:lpstr>
      <vt:lpstr>Hardware Maintenance</vt:lpstr>
      <vt:lpstr>Upgrades And Consumables</vt:lpstr>
      <vt:lpstr>Preventative Maintenance</vt:lpstr>
      <vt:lpstr>Specialized Maintenance</vt:lpstr>
      <vt:lpstr>Cookies</vt:lpstr>
      <vt:lpstr>Computer Memory</vt:lpstr>
      <vt:lpstr>Disk Defragmentation</vt:lpstr>
      <vt:lpstr>Recycle Bin</vt:lpstr>
      <vt:lpstr>Temporary Files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 : Computer Literacy Basics</dc:title>
  <dc:creator>stu455ce</dc:creator>
  <cp:lastModifiedBy>stu455ce</cp:lastModifiedBy>
  <cp:revision>7</cp:revision>
  <dcterms:created xsi:type="dcterms:W3CDTF">2012-01-18T13:30:50Z</dcterms:created>
  <dcterms:modified xsi:type="dcterms:W3CDTF">2012-01-19T13:49:14Z</dcterms:modified>
</cp:coreProperties>
</file>